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4B8C"/>
    <a:srgbClr val="EDEAEA"/>
    <a:srgbClr val="555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50"/>
    <p:restoredTop sz="94636"/>
  </p:normalViewPr>
  <p:slideViewPr>
    <p:cSldViewPr snapToGrid="0" snapToObjects="1">
      <p:cViewPr varScale="1">
        <p:scale>
          <a:sx n="88" d="100"/>
          <a:sy n="88" d="100"/>
        </p:scale>
        <p:origin x="1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1" d="100"/>
          <a:sy n="71" d="100"/>
        </p:scale>
        <p:origin x="256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B02BC-D360-3D43-9A92-637FD3069957}" type="datetime1">
              <a:rPr lang="en-IN" smtClean="0"/>
              <a:t>26/10/16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16CE5-9819-F54B-97D7-E535D1C39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6432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C563441B-7BE4-2744-ABA0-4FD2AC8404CF}" type="datetime1">
              <a:rPr lang="en-IN" smtClean="0"/>
              <a:t>26/10/16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00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36565659-16CB-FC4B-86AF-6ED0A960AC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9595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800" kern="1200">
        <a:solidFill>
          <a:schemeClr val="tx1"/>
        </a:solidFill>
        <a:latin typeface="Source Sans Pro" charset="0"/>
        <a:ea typeface="Source Sans Pro" charset="0"/>
        <a:cs typeface="Source Sans Pro" charset="0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Source Sans Pro" charset="0"/>
        <a:ea typeface="Source Sans Pro" charset="0"/>
        <a:cs typeface="Source Sans Pro" charset="0"/>
      </a:defRPr>
    </a:lvl2pPr>
    <a:lvl3pPr marL="914400" algn="l" defTabSz="914400" rtl="0" eaLnBrk="1" latinLnBrk="0" hangingPunct="1">
      <a:defRPr sz="1400" kern="1200">
        <a:solidFill>
          <a:schemeClr val="tx1"/>
        </a:solidFill>
        <a:latin typeface="Source Sans Pro" charset="0"/>
        <a:ea typeface="Source Sans Pro" charset="0"/>
        <a:cs typeface="Source Sans Pro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ource Sans Pro" charset="0"/>
        <a:ea typeface="Source Sans Pro" charset="0"/>
        <a:cs typeface="Source Sans Pro" charset="0"/>
      </a:defRPr>
    </a:lvl4pPr>
    <a:lvl5pPr marL="1828800" algn="l" defTabSz="914400" rtl="0" eaLnBrk="1" latinLnBrk="0" hangingPunct="1">
      <a:defRPr sz="1100" kern="1200">
        <a:solidFill>
          <a:schemeClr val="tx1"/>
        </a:solidFill>
        <a:latin typeface="Source Sans Pro" charset="0"/>
        <a:ea typeface="Source Sans Pro" charset="0"/>
        <a:cs typeface="Source Sans Pro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5150734"/>
          </a:xfrm>
          <a:prstGeom prst="rect">
            <a:avLst/>
          </a:prstGeom>
          <a:solidFill>
            <a:srgbClr val="214B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85754"/>
            <a:ext cx="9144000" cy="23876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48313"/>
            <a:ext cx="9144000" cy="14728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EDEAE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2388"/>
            <a:ext cx="6667016" cy="1230538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6736460" y="5335929"/>
            <a:ext cx="0" cy="1354238"/>
          </a:xfrm>
          <a:prstGeom prst="line">
            <a:avLst/>
          </a:prstGeom>
          <a:ln>
            <a:solidFill>
              <a:srgbClr val="214B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7048981" y="5335588"/>
            <a:ext cx="4862031" cy="1354137"/>
          </a:xfrm>
        </p:spPr>
        <p:txBody>
          <a:bodyPr anchor="ctr">
            <a:normAutofit/>
          </a:bodyPr>
          <a:lstStyle>
            <a:lvl1pPr>
              <a:defRPr sz="1800" baseline="0"/>
            </a:lvl1pPr>
          </a:lstStyle>
          <a:p>
            <a:pPr lvl="0"/>
            <a:r>
              <a:rPr lang="en-US" dirty="0" smtClean="0"/>
              <a:t>Dr./Mr./Mrs. Name</a:t>
            </a:r>
          </a:p>
          <a:p>
            <a:pPr lvl="0"/>
            <a:r>
              <a:rPr lang="en-US" dirty="0" smtClean="0"/>
              <a:t>Designation</a:t>
            </a:r>
          </a:p>
        </p:txBody>
      </p:sp>
    </p:spTree>
    <p:extLst>
      <p:ext uri="{BB962C8B-B14F-4D97-AF65-F5344CB8AC3E}">
        <p14:creationId xmlns:p14="http://schemas.microsoft.com/office/powerpoint/2010/main" val="1674665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EB96-EEF2-A041-AEC4-04121E2F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94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1500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1500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EB96-EEF2-A041-AEC4-04121E2F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84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70916" y="6311899"/>
            <a:ext cx="1523010" cy="365125"/>
          </a:xfrm>
        </p:spPr>
        <p:txBody>
          <a:bodyPr lIns="9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DEEB96-EEF2-A041-AEC4-04121E2F96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2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59399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47371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DEEB96-EEF2-A041-AEC4-04121E2F96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420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34250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34250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DEEB96-EEF2-A041-AEC4-04121E2F96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57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4"/>
            <a:ext cx="10515600" cy="943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5558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79773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58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79773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DEEB96-EEF2-A041-AEC4-04121E2F96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575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EB96-EEF2-A041-AEC4-04121E2F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EB96-EEF2-A041-AEC4-04121E2F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75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EB96-EEF2-A041-AEC4-04121E2F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2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EB96-EEF2-A041-AEC4-04121E2F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12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hyperlink" Target="http://www.iiitdm.ac.in/" TargetMode="Externa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08732"/>
            <a:ext cx="12192000" cy="749268"/>
          </a:xfrm>
          <a:prstGeom prst="rect">
            <a:avLst/>
          </a:prstGeom>
          <a:solidFill>
            <a:srgbClr val="214B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28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11107"/>
            <a:ext cx="10515600" cy="43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93047" y="6311899"/>
            <a:ext cx="15008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1EDEEB96-EEF2-A041-AEC4-04121E2F963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hlinkClick r:id="rId13"/>
            <a:hlinkHover r:id="" action="ppaction://noaction" highlightClick="1"/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47" y="6184361"/>
            <a:ext cx="3239999" cy="598010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3472405" y="6227180"/>
            <a:ext cx="0" cy="54401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40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214B8C"/>
          </a:solidFill>
          <a:latin typeface="Bookman Old Style" charset="0"/>
          <a:ea typeface="Bookman Old Style" charset="0"/>
          <a:cs typeface="Bookman Old Styl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6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EB96-EEF2-A041-AEC4-04121E2F963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1</Words>
  <Application>Microsoft Macintosh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Bookman Old Style</vt:lpstr>
      <vt:lpstr>Calibri</vt:lpstr>
      <vt:lpstr>Source Sans Pro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45</cp:revision>
  <dcterms:created xsi:type="dcterms:W3CDTF">2016-10-19T11:41:44Z</dcterms:created>
  <dcterms:modified xsi:type="dcterms:W3CDTF">2016-10-26T17:48:08Z</dcterms:modified>
</cp:coreProperties>
</file>