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71" r:id="rId3"/>
    <p:sldId id="258" r:id="rId4"/>
    <p:sldId id="259" r:id="rId5"/>
    <p:sldId id="260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829E0-87C2-4D56-AEE5-6015A3F1820D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09EE8E-35E4-4837-829B-0DF4703A3473}">
      <dgm:prSet phldrT="[Text]" phldr="1" custT="1"/>
      <dgm:spPr/>
      <dgm:t>
        <a:bodyPr/>
        <a:lstStyle/>
        <a:p>
          <a:endParaRPr lang="en-US" sz="2800" dirty="0"/>
        </a:p>
      </dgm:t>
    </dgm:pt>
    <dgm:pt modelId="{ACA94582-0E31-43CE-B9CD-F6B7752FE4C0}" type="parTrans" cxnId="{6F2EA5ED-E441-4EF3-91EA-E6C201A49FD5}">
      <dgm:prSet/>
      <dgm:spPr/>
      <dgm:t>
        <a:bodyPr/>
        <a:lstStyle/>
        <a:p>
          <a:endParaRPr lang="en-US" sz="800"/>
        </a:p>
      </dgm:t>
    </dgm:pt>
    <dgm:pt modelId="{D3969BB1-EF61-4CF5-A75D-C9DDAC32E09E}" type="sibTrans" cxnId="{6F2EA5ED-E441-4EF3-91EA-E6C201A49FD5}">
      <dgm:prSet/>
      <dgm:spPr/>
      <dgm:t>
        <a:bodyPr/>
        <a:lstStyle/>
        <a:p>
          <a:endParaRPr lang="en-US" sz="800"/>
        </a:p>
      </dgm:t>
    </dgm:pt>
    <dgm:pt modelId="{D440E6F6-0F76-4351-9B59-5DE4495FF8EC}">
      <dgm:prSet phldrT="[Text]" phldr="1" custT="1"/>
      <dgm:spPr/>
      <dgm:t>
        <a:bodyPr/>
        <a:lstStyle/>
        <a:p>
          <a:endParaRPr lang="en-US" sz="2800" dirty="0"/>
        </a:p>
      </dgm:t>
    </dgm:pt>
    <dgm:pt modelId="{75447274-F11B-4F3C-A8FD-B3D20BA14027}" type="parTrans" cxnId="{5883831C-213C-4720-ABC5-BF77A3776EA6}">
      <dgm:prSet/>
      <dgm:spPr/>
      <dgm:t>
        <a:bodyPr/>
        <a:lstStyle/>
        <a:p>
          <a:endParaRPr lang="en-US" sz="800"/>
        </a:p>
      </dgm:t>
    </dgm:pt>
    <dgm:pt modelId="{00F0F1C3-12BA-4EE8-A28E-05EB95AAAA28}" type="sibTrans" cxnId="{5883831C-213C-4720-ABC5-BF77A3776EA6}">
      <dgm:prSet/>
      <dgm:spPr/>
      <dgm:t>
        <a:bodyPr/>
        <a:lstStyle/>
        <a:p>
          <a:endParaRPr lang="en-US" sz="800"/>
        </a:p>
      </dgm:t>
    </dgm:pt>
    <dgm:pt modelId="{2E880F56-07FE-45A6-A3AC-6AD8119BA0A7}" type="pres">
      <dgm:prSet presAssocID="{32C829E0-87C2-4D56-AEE5-6015A3F1820D}" presName="Name0" presStyleCnt="0">
        <dgm:presLayoutVars>
          <dgm:dir/>
          <dgm:resizeHandles val="exact"/>
        </dgm:presLayoutVars>
      </dgm:prSet>
      <dgm:spPr/>
    </dgm:pt>
    <dgm:pt modelId="{DA6EE6D1-6A89-4147-A217-AC495562ABCE}" type="pres">
      <dgm:prSet presAssocID="{1909EE8E-35E4-4837-829B-0DF4703A3473}" presName="composite" presStyleCnt="0"/>
      <dgm:spPr/>
    </dgm:pt>
    <dgm:pt modelId="{4F7174F6-1C9C-46C4-AD9C-35C8ADCCEF10}" type="pres">
      <dgm:prSet presAssocID="{1909EE8E-35E4-4837-829B-0DF4703A3473}" presName="rect1" presStyleLbl="trAlignAcc1" presStyleIdx="0" presStyleCnt="2">
        <dgm:presLayoutVars>
          <dgm:bulletEnabled val="1"/>
        </dgm:presLayoutVars>
      </dgm:prSet>
      <dgm:spPr/>
    </dgm:pt>
    <dgm:pt modelId="{4FDC8084-A0A2-4C18-940C-642915ADC962}" type="pres">
      <dgm:prSet presAssocID="{1909EE8E-35E4-4837-829B-0DF4703A3473}" presName="rect2" presStyleLbl="fgImgPlace1" presStyleIdx="0" presStyleCnt="2"/>
      <dgm:spPr/>
    </dgm:pt>
    <dgm:pt modelId="{CC9AC578-E576-4B3F-B0A9-F7134D17BD53}" type="pres">
      <dgm:prSet presAssocID="{D3969BB1-EF61-4CF5-A75D-C9DDAC32E09E}" presName="sibTrans" presStyleCnt="0"/>
      <dgm:spPr/>
    </dgm:pt>
    <dgm:pt modelId="{6B89E8DE-55CF-4C4F-85ED-F6280780F0C3}" type="pres">
      <dgm:prSet presAssocID="{D440E6F6-0F76-4351-9B59-5DE4495FF8EC}" presName="composite" presStyleCnt="0"/>
      <dgm:spPr/>
    </dgm:pt>
    <dgm:pt modelId="{791715CE-EF25-404F-A2CE-E5E4657759EE}" type="pres">
      <dgm:prSet presAssocID="{D440E6F6-0F76-4351-9B59-5DE4495FF8EC}" presName="rect1" presStyleLbl="trAlignAcc1" presStyleIdx="1" presStyleCnt="2">
        <dgm:presLayoutVars>
          <dgm:bulletEnabled val="1"/>
        </dgm:presLayoutVars>
      </dgm:prSet>
      <dgm:spPr/>
    </dgm:pt>
    <dgm:pt modelId="{44FB0DE1-13E4-4F91-8A4C-82AA2FA09FC8}" type="pres">
      <dgm:prSet presAssocID="{D440E6F6-0F76-4351-9B59-5DE4495FF8EC}" presName="rect2" presStyleLbl="fgImgPlace1" presStyleIdx="1" presStyleCnt="2"/>
      <dgm:spPr/>
    </dgm:pt>
  </dgm:ptLst>
  <dgm:cxnLst>
    <dgm:cxn modelId="{5883831C-213C-4720-ABC5-BF77A3776EA6}" srcId="{32C829E0-87C2-4D56-AEE5-6015A3F1820D}" destId="{D440E6F6-0F76-4351-9B59-5DE4495FF8EC}" srcOrd="1" destOrd="0" parTransId="{75447274-F11B-4F3C-A8FD-B3D20BA14027}" sibTransId="{00F0F1C3-12BA-4EE8-A28E-05EB95AAAA28}"/>
    <dgm:cxn modelId="{B554EE56-E1E0-4725-8DB9-8CF8DE21DA93}" type="presOf" srcId="{32C829E0-87C2-4D56-AEE5-6015A3F1820D}" destId="{2E880F56-07FE-45A6-A3AC-6AD8119BA0A7}" srcOrd="0" destOrd="0" presId="urn:microsoft.com/office/officeart/2008/layout/PictureStrips"/>
    <dgm:cxn modelId="{4E420893-0BF5-491E-920F-73D8C6772736}" type="presOf" srcId="{1909EE8E-35E4-4837-829B-0DF4703A3473}" destId="{4F7174F6-1C9C-46C4-AD9C-35C8ADCCEF10}" srcOrd="0" destOrd="0" presId="urn:microsoft.com/office/officeart/2008/layout/PictureStrips"/>
    <dgm:cxn modelId="{13B833DF-361C-4B9B-8F95-C2FDA0A148D0}" type="presOf" srcId="{D440E6F6-0F76-4351-9B59-5DE4495FF8EC}" destId="{791715CE-EF25-404F-A2CE-E5E4657759EE}" srcOrd="0" destOrd="0" presId="urn:microsoft.com/office/officeart/2008/layout/PictureStrips"/>
    <dgm:cxn modelId="{6F2EA5ED-E441-4EF3-91EA-E6C201A49FD5}" srcId="{32C829E0-87C2-4D56-AEE5-6015A3F1820D}" destId="{1909EE8E-35E4-4837-829B-0DF4703A3473}" srcOrd="0" destOrd="0" parTransId="{ACA94582-0E31-43CE-B9CD-F6B7752FE4C0}" sibTransId="{D3969BB1-EF61-4CF5-A75D-C9DDAC32E09E}"/>
    <dgm:cxn modelId="{56670718-84FD-4C8A-99CA-585B0710C1C1}" type="presParOf" srcId="{2E880F56-07FE-45A6-A3AC-6AD8119BA0A7}" destId="{DA6EE6D1-6A89-4147-A217-AC495562ABCE}" srcOrd="0" destOrd="0" presId="urn:microsoft.com/office/officeart/2008/layout/PictureStrips"/>
    <dgm:cxn modelId="{B23167B5-2FA7-404F-A377-6AB13AC1EC99}" type="presParOf" srcId="{DA6EE6D1-6A89-4147-A217-AC495562ABCE}" destId="{4F7174F6-1C9C-46C4-AD9C-35C8ADCCEF10}" srcOrd="0" destOrd="0" presId="urn:microsoft.com/office/officeart/2008/layout/PictureStrips"/>
    <dgm:cxn modelId="{18EDD9AC-3CE9-4163-A2A3-29848A57BE7A}" type="presParOf" srcId="{DA6EE6D1-6A89-4147-A217-AC495562ABCE}" destId="{4FDC8084-A0A2-4C18-940C-642915ADC962}" srcOrd="1" destOrd="0" presId="urn:microsoft.com/office/officeart/2008/layout/PictureStrips"/>
    <dgm:cxn modelId="{06623501-B5AC-43F2-8F43-EC2D4C0E399A}" type="presParOf" srcId="{2E880F56-07FE-45A6-A3AC-6AD8119BA0A7}" destId="{CC9AC578-E576-4B3F-B0A9-F7134D17BD53}" srcOrd="1" destOrd="0" presId="urn:microsoft.com/office/officeart/2008/layout/PictureStrips"/>
    <dgm:cxn modelId="{7F9EC018-3927-4174-9A24-AD2240241A27}" type="presParOf" srcId="{2E880F56-07FE-45A6-A3AC-6AD8119BA0A7}" destId="{6B89E8DE-55CF-4C4F-85ED-F6280780F0C3}" srcOrd="2" destOrd="0" presId="urn:microsoft.com/office/officeart/2008/layout/PictureStrips"/>
    <dgm:cxn modelId="{2F05BF2B-3E8D-4A75-98F9-C834D7BD4C39}" type="presParOf" srcId="{6B89E8DE-55CF-4C4F-85ED-F6280780F0C3}" destId="{791715CE-EF25-404F-A2CE-E5E4657759EE}" srcOrd="0" destOrd="0" presId="urn:microsoft.com/office/officeart/2008/layout/PictureStrips"/>
    <dgm:cxn modelId="{AD4A6D7F-C9B0-49D2-AE36-C1D13D11B93C}" type="presParOf" srcId="{6B89E8DE-55CF-4C4F-85ED-F6280780F0C3}" destId="{44FB0DE1-13E4-4F91-8A4C-82AA2FA09FC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174F6-1C9C-46C4-AD9C-35C8ADCCEF10}">
      <dsp:nvSpPr>
        <dsp:cNvPr id="0" name=""/>
        <dsp:cNvSpPr/>
      </dsp:nvSpPr>
      <dsp:spPr>
        <a:xfrm>
          <a:off x="2386214" y="261013"/>
          <a:ext cx="5321982" cy="166311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6486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2386214" y="261013"/>
        <a:ext cx="5321982" cy="1663119"/>
      </dsp:txXfrm>
    </dsp:sp>
    <dsp:sp modelId="{4FDC8084-A0A2-4C18-940C-642915ADC962}">
      <dsp:nvSpPr>
        <dsp:cNvPr id="0" name=""/>
        <dsp:cNvSpPr/>
      </dsp:nvSpPr>
      <dsp:spPr>
        <a:xfrm>
          <a:off x="2164465" y="20784"/>
          <a:ext cx="1164183" cy="174627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1715CE-EF25-404F-A2CE-E5E4657759EE}">
      <dsp:nvSpPr>
        <dsp:cNvPr id="0" name=""/>
        <dsp:cNvSpPr/>
      </dsp:nvSpPr>
      <dsp:spPr>
        <a:xfrm>
          <a:off x="2386214" y="2354695"/>
          <a:ext cx="5321982" cy="166311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6486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2386214" y="2354695"/>
        <a:ext cx="5321982" cy="1663119"/>
      </dsp:txXfrm>
    </dsp:sp>
    <dsp:sp modelId="{44FB0DE1-13E4-4F91-8A4C-82AA2FA09FC8}">
      <dsp:nvSpPr>
        <dsp:cNvPr id="0" name=""/>
        <dsp:cNvSpPr/>
      </dsp:nvSpPr>
      <dsp:spPr>
        <a:xfrm>
          <a:off x="2164465" y="2114467"/>
          <a:ext cx="1164183" cy="174627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763108"/>
            <a:ext cx="9966960" cy="292608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Company Name</a:t>
            </a:r>
            <a:br>
              <a:rPr lang="en-US" dirty="0"/>
            </a:br>
            <a:r>
              <a:rPr lang="en-US" sz="2400" dirty="0"/>
              <a:t>INDUSTRY DOMAIN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INcorporation</a:t>
            </a:r>
            <a:r>
              <a:rPr lang="en-US" sz="2400" dirty="0"/>
              <a:t>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Proposal for Incubation with </a:t>
            </a:r>
            <a:r>
              <a:rPr lang="en-US" dirty="0" err="1"/>
              <a:t>MaDeIT</a:t>
            </a:r>
            <a:r>
              <a:rPr lang="en-US" dirty="0"/>
              <a:t> Innovation Foundation</a:t>
            </a:r>
          </a:p>
          <a:p>
            <a:endParaRPr lang="en-US" dirty="0"/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0622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This is a suggestive template, to be customized to your requirements</a:t>
            </a:r>
            <a:endParaRPr lang="en-US" sz="2000" dirty="0"/>
          </a:p>
          <a:p>
            <a:pPr lvl="0"/>
            <a:r>
              <a:rPr lang="en-US" sz="2400" dirty="0"/>
              <a:t>Do not include any confidential information</a:t>
            </a:r>
            <a:endParaRPr lang="en-US" sz="2000" dirty="0"/>
          </a:p>
          <a:p>
            <a:pPr lvl="0"/>
            <a:r>
              <a:rPr lang="en-US" sz="2400" dirty="0"/>
              <a:t>Length: &lt; 15 slides, legible font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4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381000"/>
            <a:ext cx="9872871" cy="1447800"/>
          </a:xfrm>
        </p:spPr>
        <p:txBody>
          <a:bodyPr>
            <a:normAutofit/>
          </a:bodyPr>
          <a:lstStyle/>
          <a:p>
            <a:r>
              <a:rPr lang="en-US" dirty="0"/>
              <a:t>1. About the Team &amp; Motivation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630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9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147852" cy="1356360"/>
          </a:xfrm>
        </p:spPr>
        <p:txBody>
          <a:bodyPr>
            <a:normAutofit/>
          </a:bodyPr>
          <a:lstStyle/>
          <a:p>
            <a:r>
              <a:rPr lang="en-US" dirty="0"/>
              <a:t>2. Value Proposition, Product &amp;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92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3. Target Segments &amp; Market Potential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9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147852" cy="1356360"/>
          </a:xfrm>
        </p:spPr>
        <p:txBody>
          <a:bodyPr>
            <a:noAutofit/>
          </a:bodyPr>
          <a:lstStyle/>
          <a:p>
            <a:r>
              <a:rPr lang="en-US" dirty="0"/>
              <a:t>4. Competitive Advantage &amp; Entry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5. Current Status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A. Idea/Prototype/Product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B. Financial/Investors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6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6. Business Potential (5 year plan)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Projected Income Statement</a:t>
            </a:r>
          </a:p>
          <a:p>
            <a:r>
              <a:rPr lang="en-US" dirty="0"/>
              <a:t>Investments &amp; ROI</a:t>
            </a:r>
          </a:p>
        </p:txBody>
      </p:sp>
    </p:spTree>
    <p:extLst>
      <p:ext uri="{BB962C8B-B14F-4D97-AF65-F5344CB8AC3E}">
        <p14:creationId xmlns:p14="http://schemas.microsoft.com/office/powerpoint/2010/main" val="405045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Support Required from </a:t>
            </a:r>
            <a:r>
              <a:rPr lang="en-US" dirty="0" err="1"/>
              <a:t>MaDeIT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71188"/>
              </p:ext>
            </p:extLst>
          </p:nvPr>
        </p:nvGraphicFramePr>
        <p:xfrm>
          <a:off x="1143000" y="2057400"/>
          <a:ext cx="9872665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8026">
                  <a:extLst>
                    <a:ext uri="{9D8B030D-6E8A-4147-A177-3AD203B41FA5}">
                      <a16:colId xmlns:a16="http://schemas.microsoft.com/office/drawing/2014/main" val="3790990885"/>
                    </a:ext>
                  </a:extLst>
                </a:gridCol>
                <a:gridCol w="2067339">
                  <a:extLst>
                    <a:ext uri="{9D8B030D-6E8A-4147-A177-3AD203B41FA5}">
                      <a16:colId xmlns:a16="http://schemas.microsoft.com/office/drawing/2014/main" val="1981858582"/>
                    </a:ext>
                  </a:extLst>
                </a:gridCol>
                <a:gridCol w="2120348">
                  <a:extLst>
                    <a:ext uri="{9D8B030D-6E8A-4147-A177-3AD203B41FA5}">
                      <a16:colId xmlns:a16="http://schemas.microsoft.com/office/drawing/2014/main" val="80806861"/>
                    </a:ext>
                  </a:extLst>
                </a:gridCol>
                <a:gridCol w="2096952">
                  <a:extLst>
                    <a:ext uri="{9D8B030D-6E8A-4147-A177-3AD203B41FA5}">
                      <a16:colId xmlns:a16="http://schemas.microsoft.com/office/drawing/2014/main" val="35573109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0-4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4-12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12-24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064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</a:t>
                      </a:r>
                      <a:r>
                        <a:rPr lang="en-US" baseline="0" dirty="0"/>
                        <a:t> Interns (no. &amp; tenure)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61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Faculty Expertise (person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41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Technical Infrastructure (type of equipment required)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524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Funding Support (</a:t>
                      </a:r>
                      <a:r>
                        <a:rPr lang="en-US" dirty="0" err="1"/>
                        <a:t>Rs</a:t>
                      </a:r>
                      <a:r>
                        <a:rPr lang="en-US" dirty="0"/>
                        <a:t>. Lakhs)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67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Workshops (3 hour modules)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66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Networking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69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27214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43</TotalTime>
  <Words>140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Corbel</vt:lpstr>
      <vt:lpstr>Basis</vt:lpstr>
      <vt:lpstr> Company Name INDUSTRY DOMAIN  INcorporation status</vt:lpstr>
      <vt:lpstr>Guidelines</vt:lpstr>
      <vt:lpstr>1. About the Team &amp; Motivation</vt:lpstr>
      <vt:lpstr>2. Value Proposition, Product &amp; Technology</vt:lpstr>
      <vt:lpstr>3. Target Segments &amp; Market Potential</vt:lpstr>
      <vt:lpstr>4. Competitive Advantage &amp; Entry Strategy</vt:lpstr>
      <vt:lpstr>5. Current Status</vt:lpstr>
      <vt:lpstr>6. Business Potential (5 year plan)</vt:lpstr>
      <vt:lpstr>7. Support Required from MaDeIT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 InDUSTRY DOMAIN INcorporation status</dc:title>
  <dc:creator>sudhir varadarajan</dc:creator>
  <cp:lastModifiedBy>sudhir varadarajan</cp:lastModifiedBy>
  <cp:revision>10</cp:revision>
  <dcterms:created xsi:type="dcterms:W3CDTF">2016-09-04T13:59:22Z</dcterms:created>
  <dcterms:modified xsi:type="dcterms:W3CDTF">2016-09-05T05:58:47Z</dcterms:modified>
</cp:coreProperties>
</file>